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C360CB-831B-5D15-FCF1-0375012F7D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956A040-E193-818F-DF5E-DA67158B7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82B8F3-84A1-2917-6297-AF64AF950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7C5995E-927E-D514-34AD-6D64F1D4F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D5D5C6C-8F74-2411-E9B2-DCE669A6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480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2F52C-3F18-DB71-3CA0-E2F7BB1F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678FFEE-B67B-E965-D7E6-048F6A530B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6371C5A-BFE3-F017-6CE3-ECDA2F7F1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82E88E8-9161-D1E6-892C-720F0107D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4AA7E10-F3B2-C6C0-462C-D51B8807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7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F7ED147-4C82-B72B-B871-72F80D6621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A8C315C-F65C-9CFA-6EA3-881E523FB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59B1B3-F5DB-7027-2E04-CBA906D1B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326554-0C01-012D-165B-606363C59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94D3FA-6524-9D32-F99A-F772805ED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251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65410-31FB-2471-7311-F9F3EF603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61B04E-635C-F468-5DF0-1B3FFB596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613BCC-0725-1C06-8B10-E93C9E7F6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FC9BB30-ED90-92F7-7AB3-836565DA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DA56FAC-9D4F-0391-C4B2-798E98C47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505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9E26F1-F852-D39C-D3E0-0C40EC15A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03A8A8-4546-15F8-87D4-3D02CB75E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41F79D-3697-4FBB-51BE-20DB895F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CFB2B0-7FE0-DBA0-33BB-17E12DE9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8690513-56AF-2721-5C73-3E5274952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68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6F5C32-52E9-7BF1-9814-1D6A08B0A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BFC935-C5E5-4D91-7979-F3171F7F2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AA971B4-87FB-E1A9-70D0-74F981EC3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97DE024-8F86-ECF4-3735-2F1EE1F6C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421D505-D722-CCB2-D72B-2E05D2086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2027846-1601-3714-1B5C-412910D2F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712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B196A5-6767-D34D-DA1F-098206589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E472D4C-E606-A193-2062-D416B40A0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6492221-989B-D949-87A3-2D2604695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8158D89-EBAB-E08E-14B7-4C448878D6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5FB8BFC-A435-EFCD-0DB0-8D90B7FCF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4C9C988-1A38-2890-7B31-A9D90F512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846202E-8D0A-775F-323F-A892A7DC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2946D12-5101-34DA-4430-11A242B40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19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A16A7A-D69C-74D4-2FF3-74BAC0BBF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363A260-DD7B-38D7-4CDB-FAA40264F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8979AB8-0407-1AD1-06DA-EA093A755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A08AE65-5184-66DC-8DF3-48C2F380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529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912D15B-F960-FEE6-FB46-10275579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F60CB8C-7AD9-A953-BEE8-4AC2FC3F0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A82F065-1BFE-E365-4677-76E09A391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121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A0360-5E71-1D64-B28D-EBBC3D4DA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B3219A5-7C36-8600-89F2-690A40FD9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785127-F132-692D-6BA7-39968A882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42C59F6-9596-1108-A0C2-EDEE4344E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F4044D-B9D3-13B9-A36A-EC1F17746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9295DE7-E0F6-6552-1816-5C1B4BDA2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133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E3378-DF8B-392B-C49B-E81F133F6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9BDC800-B590-BF65-C0F6-75398CBC6A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CF27E6-92E8-0637-91FD-EC6335A9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0EB8EC7-2A3F-6496-5C7C-713CCBF66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7B07685-28C2-8CD1-7A6C-177168AAB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9B657E8-EA35-E0C2-B150-C8DC5A0C1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605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285D04E-E0B7-57FB-2F29-DDDDCB94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E26CC5C-1C67-0FF9-87C9-44331515D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8081A89-C6DE-AD30-9FA6-597C7DD33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A346A3-3FC0-4FF8-9EFC-14D6E3F1E93B}" type="datetimeFigureOut">
              <a:rPr lang="pt-BR" smtClean="0"/>
              <a:t>12/03/2024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4AEDF4-51F3-D2CB-D489-4100F4F23E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4DF1677-A96D-DB66-A3D2-1CFA594E5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EC9D5D-9FA2-4232-8809-DA576D51C6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27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31676DDA-F288-DA9D-F194-366D5874C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773" y="447183"/>
            <a:ext cx="6192114" cy="308653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913A82D-E489-A19B-1F9E-BC4379240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308" y="4684357"/>
            <a:ext cx="7163800" cy="209579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CD1812B-48DC-F460-3E93-ACEDE62BC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92" y="3896477"/>
            <a:ext cx="3953427" cy="313416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A69CA90B-0019-5B6F-36EC-40E4ADEA101A}"/>
              </a:ext>
            </a:extLst>
          </p:cNvPr>
          <p:cNvSpPr txBox="1"/>
          <p:nvPr/>
        </p:nvSpPr>
        <p:spPr>
          <a:xfrm>
            <a:off x="905773" y="77851"/>
            <a:ext cx="173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CentOS</a:t>
            </a:r>
            <a:r>
              <a:rPr lang="pt-BR" dirty="0"/>
              <a:t> </a:t>
            </a:r>
            <a:r>
              <a:rPr lang="pt-BR" dirty="0" err="1"/>
              <a:t>version</a:t>
            </a:r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70BD5F6-9A1F-484A-85AA-50D40A514940}"/>
              </a:ext>
            </a:extLst>
          </p:cNvPr>
          <p:cNvSpPr txBox="1"/>
          <p:nvPr/>
        </p:nvSpPr>
        <p:spPr>
          <a:xfrm>
            <a:off x="980535" y="3527145"/>
            <a:ext cx="180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MariaDB</a:t>
            </a:r>
            <a:r>
              <a:rPr lang="pt-BR" dirty="0"/>
              <a:t> </a:t>
            </a:r>
            <a:r>
              <a:rPr lang="pt-BR" dirty="0" err="1"/>
              <a:t>version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41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719AFE55-B284-C126-5D62-4F0892BC9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6145"/>
            <a:ext cx="12192000" cy="502571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B174BB8-3ECB-5481-73C0-7B370438528E}"/>
              </a:ext>
            </a:extLst>
          </p:cNvPr>
          <p:cNvSpPr txBox="1"/>
          <p:nvPr/>
        </p:nvSpPr>
        <p:spPr>
          <a:xfrm>
            <a:off x="724619" y="319177"/>
            <a:ext cx="2128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Monitoring</a:t>
            </a:r>
            <a:r>
              <a:rPr lang="pt-BR" dirty="0"/>
              <a:t> -&gt; Hosts</a:t>
            </a:r>
          </a:p>
        </p:txBody>
      </p:sp>
    </p:spTree>
    <p:extLst>
      <p:ext uri="{BB962C8B-B14F-4D97-AF65-F5344CB8AC3E}">
        <p14:creationId xmlns:p14="http://schemas.microsoft.com/office/powerpoint/2010/main" val="826610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7F8D8CB-ABBB-EDBF-1395-4E360B32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609"/>
            <a:ext cx="12192000" cy="538278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CFE1011-8140-16B8-7C24-B9F321422922}"/>
              </a:ext>
            </a:extLst>
          </p:cNvPr>
          <p:cNvSpPr txBox="1"/>
          <p:nvPr/>
        </p:nvSpPr>
        <p:spPr>
          <a:xfrm>
            <a:off x="189781" y="215660"/>
            <a:ext cx="2623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Data </a:t>
            </a:r>
            <a:r>
              <a:rPr lang="pt-BR" dirty="0" err="1"/>
              <a:t>Collection</a:t>
            </a:r>
            <a:r>
              <a:rPr lang="pt-BR" dirty="0"/>
              <a:t> -&gt; Hosts</a:t>
            </a:r>
          </a:p>
        </p:txBody>
      </p:sp>
    </p:spTree>
    <p:extLst>
      <p:ext uri="{BB962C8B-B14F-4D97-AF65-F5344CB8AC3E}">
        <p14:creationId xmlns:p14="http://schemas.microsoft.com/office/powerpoint/2010/main" val="22424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06E99B4-BCF7-1793-B034-CEC9161F8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602" y="2133419"/>
            <a:ext cx="4448796" cy="259116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76C75C1-FBC2-EDE6-C07C-B5F6B66E703B}"/>
              </a:ext>
            </a:extLst>
          </p:cNvPr>
          <p:cNvSpPr txBox="1"/>
          <p:nvPr/>
        </p:nvSpPr>
        <p:spPr>
          <a:xfrm>
            <a:off x="2337758" y="603849"/>
            <a:ext cx="167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ZABBIX </a:t>
            </a:r>
            <a:r>
              <a:rPr lang="pt-BR" dirty="0" err="1"/>
              <a:t>version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155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29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5933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</Words>
  <Application>Microsoft Office PowerPoint</Application>
  <PresentationFormat>Widescreen</PresentationFormat>
  <Paragraphs>5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Kay Alan Müller</dc:creator>
  <cp:lastModifiedBy>Kay Alan Müller</cp:lastModifiedBy>
  <cp:revision>1</cp:revision>
  <dcterms:created xsi:type="dcterms:W3CDTF">2024-03-12T19:51:40Z</dcterms:created>
  <dcterms:modified xsi:type="dcterms:W3CDTF">2024-03-12T20:09:15Z</dcterms:modified>
</cp:coreProperties>
</file>